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x="12188952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4.jp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5" Type="http://schemas.openxmlformats.org/officeDocument/2006/relationships/image" Target="../media/image48.jp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g"/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5" Type="http://schemas.openxmlformats.org/officeDocument/2006/relationships/image" Target="../media/image52.jp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g"/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56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g"/><Relationship Id="rId3" Type="http://schemas.openxmlformats.org/officeDocument/2006/relationships/image" Target="../media/image58.jpg"/><Relationship Id="rId4" Type="http://schemas.openxmlformats.org/officeDocument/2006/relationships/image" Target="../media/image59.jpg"/><Relationship Id="rId5" Type="http://schemas.openxmlformats.org/officeDocument/2006/relationships/image" Target="../media/image60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jpg"/><Relationship Id="rId3" Type="http://schemas.openxmlformats.org/officeDocument/2006/relationships/image" Target="../media/image62.jpg"/><Relationship Id="rId4" Type="http://schemas.openxmlformats.org/officeDocument/2006/relationships/image" Target="../media/image63.jpg"/><Relationship Id="rId5" Type="http://schemas.openxmlformats.org/officeDocument/2006/relationships/image" Target="../media/image64.jp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0"/>
            <a:ext cx="7315200" cy="731520"/>
          </a:xfrm>
        </p:spPr>
        <p:txBody>
          <a:bodyPr/>
          <a:lstStyle/>
          <a:p>
            <a:pPr>
              <a:defRPr sz="2800"/>
            </a:pPr>
            <a:r>
              <a:t>Summary table (RMSE vs obs)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31520" y="731520"/>
          <a:ext cx="109728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  <a:gridCol w="1828800"/>
              </a:tblGrid>
              <a:tr h="53788">
                <a:tc>
                  <a:txBody>
                    <a:bodyPr/>
                    <a:lstStyle/>
                    <a:p>
                      <a:r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Season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DECKv1b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v2rc1c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SST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1.26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0.94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DJF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1.34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MAM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1.16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JJA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1.30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1.20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RESTOM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8.46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SWCF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10.52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10.36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LWCF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5.06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u850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1.20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u200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2.72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T200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3.40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TREFHT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3.36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TREFHT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JJA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3.39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AODVIS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</a:tr>
              <a:tr h="53792">
                <a:tc>
                  <a:txBody>
                    <a:bodyPr/>
                    <a:lstStyle/>
                    <a:p>
                      <a:r>
                        <a:t>TAUXY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LW CRE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u wind at 850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u wind at 200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 at 200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surface air T (land)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JJA surface air T (land)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Aerosol optical depth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TAUXY ANN ocean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SST (pre-industrial)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DJF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MAM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JJA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SON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net radiation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SW CRE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