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Relationship Id="rId4" Type="http://schemas.openxmlformats.org/officeDocument/2006/relationships/image" Target="../media/image4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3788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92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