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0800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v2beta4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v2rc1e_1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1.40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1.27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5.51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3.15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CLDLWP_OCN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42.94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36.66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37.92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CLDLWP_OCN global SSMI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v2rc1e_1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