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v2rc1e_vs_DECKv1b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v2rc1e_vs_DECKv1b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