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0800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0.98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CLDLWP_OCN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43.79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43.02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CLDLWP_OCN global SSMI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v2rc1b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