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0800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v2beta4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v2rc1c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0.95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1.08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8.25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5.12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2.75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3.20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CLDLWP_OCN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43.78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42.93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CLDLWP_OCN global SSMI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