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x="12188952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7315200" cy="731520"/>
          </a:xfrm>
        </p:spPr>
        <p:txBody>
          <a:bodyPr/>
          <a:lstStyle/>
          <a:p>
            <a:pPr>
              <a:defRPr sz="2800"/>
            </a:pPr>
            <a:r>
              <a:t>Summary table (RMSE vs obs)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31520" y="731520"/>
          <a:ext cx="109728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  <a:gridCol w="1828800"/>
              </a:tblGrid>
              <a:tr h="50800">
                <a:tc>
                  <a:txBody>
                    <a:bodyPr/>
                    <a:lstStyle/>
                    <a:p>
                      <a: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DECKv1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v2beta4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v2rc1c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SST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0.96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0.91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DJF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1.25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MAM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1.04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1.25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1.23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RESTOM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8.16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SWCF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9.70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LWCF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4.91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u850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1.19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u200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2.59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2.89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2.92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3.14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AODVIS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TAUXY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CLDLWP_OCN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43.83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39.30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39.33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42.62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LW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850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Aerosol optical depth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TAUXY ANN ocean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CLDLWP_OCN global SSMI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SST (pre-industrial)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DJF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MAM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SON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net radiation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SW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