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</p:sldIdLst>
  <p:sldSz cx="12188952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jpg"/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5" Type="http://schemas.openxmlformats.org/officeDocument/2006/relationships/image" Target="../media/image36.jp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jp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Relationship Id="rId4" Type="http://schemas.openxmlformats.org/officeDocument/2006/relationships/image" Target="../media/image43.jpg"/><Relationship Id="rId5" Type="http://schemas.openxmlformats.org/officeDocument/2006/relationships/image" Target="../media/image44.jp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Relationship Id="rId5" Type="http://schemas.openxmlformats.org/officeDocument/2006/relationships/image" Target="../media/image48.jp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Relationship Id="rId4" Type="http://schemas.openxmlformats.org/officeDocument/2006/relationships/image" Target="../media/image51.jpg"/><Relationship Id="rId5" Type="http://schemas.openxmlformats.org/officeDocument/2006/relationships/image" Target="../media/image52.jp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jpg"/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5" Type="http://schemas.openxmlformats.org/officeDocument/2006/relationships/image" Target="../media/image60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1.jpg"/><Relationship Id="rId3" Type="http://schemas.openxmlformats.org/officeDocument/2006/relationships/image" Target="../media/image62.jpg"/><Relationship Id="rId4" Type="http://schemas.openxmlformats.org/officeDocument/2006/relationships/image" Target="../media/image63.jpg"/><Relationship Id="rId5" Type="http://schemas.openxmlformats.org/officeDocument/2006/relationships/image" Target="../media/image64.jp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jpg"/><Relationship Id="rId3" Type="http://schemas.openxmlformats.org/officeDocument/2006/relationships/image" Target="../media/image66.jpg"/><Relationship Id="rId4" Type="http://schemas.openxmlformats.org/officeDocument/2006/relationships/image" Target="../media/image67.jpg"/><Relationship Id="rId5" Type="http://schemas.openxmlformats.org/officeDocument/2006/relationships/image" Target="../media/image68.jp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5" Type="http://schemas.openxmlformats.org/officeDocument/2006/relationships/image" Target="../media/image8.jp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g"/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5" Type="http://schemas.openxmlformats.org/officeDocument/2006/relationships/image" Target="../media/image20.jp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jp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5" Type="http://schemas.openxmlformats.org/officeDocument/2006/relationships/image" Target="../media/image28.jp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0"/>
            <a:ext cx="7315200" cy="731520"/>
          </a:xfrm>
        </p:spPr>
        <p:txBody>
          <a:bodyPr/>
          <a:lstStyle/>
          <a:p>
            <a:pPr>
              <a:defRPr sz="2800"/>
            </a:pPr>
            <a:r>
              <a:t>Summary table (RMSE vs obs)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731520" y="731520"/>
          <a:ext cx="10972800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/>
                <a:gridCol w="1828800"/>
                <a:gridCol w="1828800"/>
                <a:gridCol w="1828800"/>
                <a:gridCol w="1828800"/>
                <a:gridCol w="1828800"/>
              </a:tblGrid>
              <a:tr h="50800">
                <a:tc>
                  <a:txBody>
                    <a:bodyPr/>
                    <a:lstStyle/>
                    <a:p>
                      <a: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Season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v2beta4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v2rc1d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0.98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DJF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1.41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MAM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1.35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PRECT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RESTOM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8.42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SWCF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9.88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9.99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LWCF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5.21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u850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1.23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u200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2.84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2.82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2.93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2.99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TREFHT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JJA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3.16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AODVIS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0.06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TAUXY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0.02</a:t>
                      </a:r>
                    </a:p>
                  </a:txBody>
                  <a:tcPr/>
                </a:tc>
              </a:tr>
              <a:tr h="50800">
                <a:tc>
                  <a:txBody>
                    <a:bodyPr/>
                    <a:lstStyle/>
                    <a:p>
                      <a:r>
                        <a:t>CLDLWP_OCN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ANN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39.68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43.04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t>42.48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LW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850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u wind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 at 200 hPa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surface air T (land)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Aerosol optical depth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TAUXY ANN ocean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CLDLWP_OCN global SSMI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SST (pre-industrial)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DJF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MAM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JJA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SON total precipitation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net radiation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39" y="457200"/>
            <a:ext cx="4572000" cy="0"/>
          </a:xfrm>
        </p:spPr>
        <p:txBody>
          <a:bodyPr/>
          <a:lstStyle/>
          <a:p>
            <a:pPr>
              <a:defRPr sz="3000"/>
            </a:pPr>
            <a:r>
              <a:t>Annual TOA SW CRE</a:t>
            </a:r>
          </a:p>
        </p:txBody>
      </p:sp>
      <p:pic>
        <p:nvPicPr>
          <p:cNvPr id="3" name="Picture 2" descr="file.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280160"/>
            <a:ext cx="4860526" cy="2148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4028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v2beta4</a:t>
            </a:r>
          </a:p>
        </p:txBody>
      </p:sp>
      <p:pic>
        <p:nvPicPr>
          <p:cNvPr id="5" name="Picture 4" descr="file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9360" y="1280160"/>
            <a:ext cx="4860526" cy="2148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38160" y="91440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v2rc1a</a:t>
            </a:r>
          </a:p>
        </p:txBody>
      </p:sp>
      <p:pic>
        <p:nvPicPr>
          <p:cNvPr id="7" name="Picture 6" descr="file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80" y="4114800"/>
            <a:ext cx="4860526" cy="21488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4028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v2rc1c</a:t>
            </a:r>
          </a:p>
        </p:txBody>
      </p:sp>
      <p:pic>
        <p:nvPicPr>
          <p:cNvPr id="9" name="Picture 8" descr="file.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9360" y="4114800"/>
            <a:ext cx="4860526" cy="214884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138160" y="3749040"/>
            <a:ext cx="1463040" cy="21488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v2rc1d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